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E478E-5B06-4C48-B73B-6986987D7197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FCBA4-AD85-45C5-90BB-E39EEDBF0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207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pPr algn="ctr"/>
            <a:r>
              <a:rPr lang="en-US" sz="5000" dirty="0"/>
              <a:t>Becca Crist Final Reflection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And so, we begin…</a:t>
            </a:r>
          </a:p>
        </p:txBody>
      </p:sp>
      <p:pic>
        <p:nvPicPr>
          <p:cNvPr id="4" name="Blue_Dot_Sessions_-_01_-_Great_is_the_Contess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5355" y="5638800"/>
            <a:ext cx="609600" cy="609600"/>
          </a:xfrm>
          <a:prstGeom prst="rect">
            <a:avLst/>
          </a:prstGeom>
        </p:spPr>
      </p:pic>
      <p:pic>
        <p:nvPicPr>
          <p:cNvPr id="7" name="Narratio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59755" y="563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878318"/>
      </p:ext>
    </p:extLst>
  </p:cSld>
  <p:clrMapOvr>
    <a:masterClrMapping/>
  </p:clrMapOvr>
  <p:transition spd="med" advClick="0" advTm="74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100000" numSld="999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WebQuests</a:t>
            </a:r>
            <a:endParaRPr lang="en-US" dirty="0"/>
          </a:p>
        </p:txBody>
      </p:sp>
      <p:pic>
        <p:nvPicPr>
          <p:cNvPr id="7170" name="Picture 2" descr="https://lh3.googleusercontent.com/QFtnjFAR5NtY5y55p6wVaoVEUoMv0yzlZ8f89mGCCG6nsSCSaZWpToGZw9yCIaJxYzhjjWiEtbdcJlxxOqmi4RHKsCkB-i0TvBMLZqmngEJ6BWM-ebkfjhAlUhmqpl32p1iXDVn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813" y="2170962"/>
            <a:ext cx="7717842" cy="433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7203" y="3601882"/>
            <a:ext cx="3909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AWESOMENESS!</a:t>
            </a:r>
          </a:p>
          <a:p>
            <a:endParaRPr lang="en-US" sz="2000" dirty="0"/>
          </a:p>
          <a:p>
            <a:r>
              <a:rPr lang="en-US" sz="2000" dirty="0"/>
              <a:t>Screenshot taken by Rebecca Crist</a:t>
            </a:r>
          </a:p>
        </p:txBody>
      </p:sp>
    </p:spTree>
    <p:extLst>
      <p:ext uri="{BB962C8B-B14F-4D97-AF65-F5344CB8AC3E}">
        <p14:creationId xmlns:p14="http://schemas.microsoft.com/office/powerpoint/2010/main" val="1718927595"/>
      </p:ext>
    </p:extLst>
  </p:cSld>
  <p:clrMapOvr>
    <a:masterClrMapping/>
  </p:clrMapOvr>
  <p:transition advClick="0" advTm="18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Learning Environment</a:t>
            </a:r>
          </a:p>
        </p:txBody>
      </p:sp>
      <p:pic>
        <p:nvPicPr>
          <p:cNvPr id="8194" name="Picture 2" descr="https://lh6.googleusercontent.com/8Cu1IvLha6y9GgEzgel2MW4jcB9mtL86ausEsi0dsdjO4DDkcPsTBHiG8kYV6oT97EE4Z2WFc2CyhwZKrMo8bFpm-D3BfM6bfqtKAO4R7B8bR3FY0wgx2i14u9rQM-NeqvJOr-E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43" y="1889501"/>
            <a:ext cx="6250724" cy="469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83896" y="2833718"/>
            <a:ext cx="48502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Positive learning environment= bonding</a:t>
            </a:r>
          </a:p>
          <a:p>
            <a:endParaRPr lang="en-US" sz="2000" dirty="0"/>
          </a:p>
          <a:p>
            <a:r>
              <a:rPr lang="en-US" sz="2000" dirty="0"/>
              <a:t>Practicum class photo at </a:t>
            </a:r>
            <a:r>
              <a:rPr lang="en-US" sz="2000" dirty="0" err="1"/>
              <a:t>MooseTech</a:t>
            </a:r>
            <a:r>
              <a:rPr lang="en-US" sz="2000" dirty="0"/>
              <a:t> property of Theresa Overall. Licensed under Creative Commons Attribution-</a:t>
            </a:r>
            <a:r>
              <a:rPr lang="en-US" sz="2000" dirty="0" err="1"/>
              <a:t>NonCommercial</a:t>
            </a:r>
            <a:r>
              <a:rPr lang="en-US" sz="2000" dirty="0"/>
              <a:t>-</a:t>
            </a:r>
            <a:r>
              <a:rPr lang="en-US" sz="2000" dirty="0" err="1"/>
              <a:t>ShareAlike</a:t>
            </a:r>
            <a:r>
              <a:rPr lang="en-US" sz="2000" dirty="0"/>
              <a:t> 4.0 International License.</a:t>
            </a:r>
            <a:endParaRPr lang="en-US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33847397"/>
      </p:ext>
    </p:extLst>
  </p:cSld>
  <p:clrMapOvr>
    <a:masterClrMapping/>
  </p:clrMapOvr>
  <p:transition advClick="0" advTm="15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Learning Environment</a:t>
            </a:r>
          </a:p>
        </p:txBody>
      </p:sp>
      <p:pic>
        <p:nvPicPr>
          <p:cNvPr id="9218" name="Picture 2" descr="https://lh3.googleusercontent.com/TppjDtWsb52YSvNYRvu_ZgDCuJuiJCvAapSFyXwi6NKRKn06kp-78KWKnQo2dbZGxr1jT3B-nS8cRTl-Kcm0LULBLUXdQkn2QLhgn6aa6ukQggqcDaXWxAm3Q2AM73yaEnrIwvMq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860" y="1746892"/>
            <a:ext cx="4996069" cy="499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87896" y="3429318"/>
            <a:ext cx="52213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We are a family!</a:t>
            </a:r>
          </a:p>
          <a:p>
            <a:endParaRPr lang="en-US" sz="3000" dirty="0"/>
          </a:p>
          <a:p>
            <a:r>
              <a:rPr lang="en-US" sz="2000" dirty="0"/>
              <a:t>Practicum class photo, property of Grace Ward. Used with permission.</a:t>
            </a:r>
          </a:p>
        </p:txBody>
      </p:sp>
    </p:spTree>
    <p:extLst>
      <p:ext uri="{BB962C8B-B14F-4D97-AF65-F5344CB8AC3E}">
        <p14:creationId xmlns:p14="http://schemas.microsoft.com/office/powerpoint/2010/main" val="1065132375"/>
      </p:ext>
    </p:extLst>
  </p:cSld>
  <p:clrMapOvr>
    <a:masterClrMapping/>
  </p:clrMapOvr>
  <p:transition advClick="0" advTm="1000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Music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842039"/>
            <a:ext cx="10031895" cy="3416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“Great is the </a:t>
            </a:r>
            <a:r>
              <a:rPr lang="en-US" sz="2000" dirty="0" err="1"/>
              <a:t>Contessa”by</a:t>
            </a:r>
            <a:r>
              <a:rPr lang="en-US" sz="2000" dirty="0"/>
              <a:t> the Blue Dot Session. Found at Royaltyfreemusic.com.</a:t>
            </a:r>
          </a:p>
        </p:txBody>
      </p:sp>
    </p:spTree>
    <p:extLst>
      <p:ext uri="{BB962C8B-B14F-4D97-AF65-F5344CB8AC3E}">
        <p14:creationId xmlns:p14="http://schemas.microsoft.com/office/powerpoint/2010/main" val="1568591041"/>
      </p:ext>
    </p:extLst>
  </p:cSld>
  <p:clrMapOvr>
    <a:masterClrMapping/>
  </p:clrMapOvr>
  <p:transition spd="slow" advClick="0" advTm="4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67421" y="1327150"/>
            <a:ext cx="6945357" cy="5209019"/>
          </a:xfrm>
        </p:spPr>
      </p:pic>
      <p:sp>
        <p:nvSpPr>
          <p:cNvPr id="8" name="TextBox 7"/>
          <p:cNvSpPr txBox="1"/>
          <p:nvPr/>
        </p:nvSpPr>
        <p:spPr>
          <a:xfrm>
            <a:off x="436099" y="2523351"/>
            <a:ext cx="42062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Technology SUCKS… But you need it.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“Computers” by Chris Blackwell. Licensed under Creative Commons Attribution-</a:t>
            </a:r>
            <a:r>
              <a:rPr lang="en-US" sz="2000" dirty="0" err="1"/>
              <a:t>ShareAlike</a:t>
            </a:r>
            <a:r>
              <a:rPr lang="en-US" sz="2000" dirty="0"/>
              <a:t> 2.0 Generic. Found on Flickr.com. </a:t>
            </a:r>
          </a:p>
        </p:txBody>
      </p:sp>
    </p:spTree>
    <p:extLst>
      <p:ext uri="{BB962C8B-B14F-4D97-AF65-F5344CB8AC3E}">
        <p14:creationId xmlns:p14="http://schemas.microsoft.com/office/powerpoint/2010/main" val="3088410474"/>
      </p:ext>
    </p:extLst>
  </p:cSld>
  <p:clrMapOvr>
    <a:masterClrMapping/>
  </p:clrMapOvr>
  <p:transition advClick="0" advTm="14000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801390"/>
            <a:ext cx="8761413" cy="706964"/>
          </a:xfrm>
        </p:spPr>
        <p:txBody>
          <a:bodyPr/>
          <a:lstStyle/>
          <a:p>
            <a:r>
              <a:rPr lang="en-US" dirty="0"/>
              <a:t>Technology</a:t>
            </a:r>
          </a:p>
        </p:txBody>
      </p:sp>
      <p:pic>
        <p:nvPicPr>
          <p:cNvPr id="1026" name="Picture 2" descr="Technology quot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84" y="1932982"/>
            <a:ext cx="6048928" cy="453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19476" y="3064734"/>
            <a:ext cx="47536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Technology is ever changing.</a:t>
            </a:r>
          </a:p>
          <a:p>
            <a:endParaRPr lang="en-US" sz="2000" dirty="0"/>
          </a:p>
          <a:p>
            <a:r>
              <a:rPr lang="en-US" sz="2000" dirty="0"/>
              <a:t>“Technology” by Bryan McDonald. Licensed under Creative Commons Attribution-</a:t>
            </a:r>
            <a:r>
              <a:rPr lang="en-US" sz="2000" dirty="0" err="1"/>
              <a:t>ShareAlike</a:t>
            </a:r>
            <a:r>
              <a:rPr lang="en-US" sz="2000" dirty="0"/>
              <a:t> 2.0 Generic. Found on Flickr.com.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6522706"/>
      </p:ext>
    </p:extLst>
  </p:cSld>
  <p:clrMapOvr>
    <a:masterClrMapping/>
  </p:clrMapOvr>
  <p:transition advClick="0" advTm="94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Classroom Management</a:t>
            </a:r>
          </a:p>
        </p:txBody>
      </p:sp>
      <p:pic>
        <p:nvPicPr>
          <p:cNvPr id="2050" name="Picture 2" descr="Student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878" y="2166178"/>
            <a:ext cx="6737279" cy="446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190" y="2658964"/>
            <a:ext cx="465668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The one thing that could have prevented me from wanting to teach</a:t>
            </a:r>
          </a:p>
          <a:p>
            <a:endParaRPr lang="en-US" sz="2000" dirty="0"/>
          </a:p>
          <a:p>
            <a:r>
              <a:rPr lang="en-US" sz="2000" dirty="0"/>
              <a:t>“Wellness Day” by Laura </a:t>
            </a:r>
            <a:r>
              <a:rPr lang="en-US" sz="2000" dirty="0" err="1"/>
              <a:t>Kreider</a:t>
            </a:r>
            <a:r>
              <a:rPr lang="en-US" sz="2000" dirty="0"/>
              <a:t>. Licensed under Creative Commons Attribution-</a:t>
            </a:r>
            <a:r>
              <a:rPr lang="en-US" sz="2000" dirty="0" err="1"/>
              <a:t>ShareAlike</a:t>
            </a:r>
            <a:r>
              <a:rPr lang="en-US" sz="2000" dirty="0"/>
              <a:t> 2.0 Generic. Found on Flickr.com. </a:t>
            </a:r>
          </a:p>
        </p:txBody>
      </p:sp>
    </p:spTree>
    <p:extLst>
      <p:ext uri="{BB962C8B-B14F-4D97-AF65-F5344CB8AC3E}">
        <p14:creationId xmlns:p14="http://schemas.microsoft.com/office/powerpoint/2010/main" val="3025515529"/>
      </p:ext>
    </p:extLst>
  </p:cSld>
  <p:clrMapOvr>
    <a:masterClrMapping/>
  </p:clrMapOvr>
  <p:transition advClick="0" advTm="13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Classroom Management 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301" y="2097974"/>
            <a:ext cx="5772760" cy="4329571"/>
          </a:xfrm>
        </p:spPr>
      </p:pic>
      <p:sp>
        <p:nvSpPr>
          <p:cNvPr id="6" name="TextBox 5"/>
          <p:cNvSpPr txBox="1"/>
          <p:nvPr/>
        </p:nvSpPr>
        <p:spPr>
          <a:xfrm>
            <a:off x="7118865" y="3099937"/>
            <a:ext cx="45852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Fighting the Beast with Practicum tools</a:t>
            </a:r>
          </a:p>
          <a:p>
            <a:endParaRPr lang="en-US" sz="2000" dirty="0"/>
          </a:p>
          <a:p>
            <a:r>
              <a:rPr lang="en-US" sz="2000" dirty="0"/>
              <a:t>“</a:t>
            </a:r>
            <a:r>
              <a:rPr lang="en-US" sz="2000" dirty="0" err="1"/>
              <a:t>Dragonslayer</a:t>
            </a:r>
            <a:r>
              <a:rPr lang="en-US" sz="2000" dirty="0"/>
              <a:t> 2” by Christian Rivera. Licensed under Creative Commons Attribution-</a:t>
            </a:r>
            <a:r>
              <a:rPr lang="en-US" sz="2000" dirty="0" err="1"/>
              <a:t>NonCommercial</a:t>
            </a:r>
            <a:r>
              <a:rPr lang="en-US" sz="2000" dirty="0"/>
              <a:t>-</a:t>
            </a:r>
            <a:r>
              <a:rPr lang="en-US" sz="2000" dirty="0" err="1"/>
              <a:t>NoDerivs</a:t>
            </a:r>
            <a:r>
              <a:rPr lang="en-US" sz="2000" dirty="0"/>
              <a:t> 2.0 Generic. Found on Flickr.com. </a:t>
            </a:r>
          </a:p>
        </p:txBody>
      </p:sp>
    </p:spTree>
    <p:extLst>
      <p:ext uri="{BB962C8B-B14F-4D97-AF65-F5344CB8AC3E}">
        <p14:creationId xmlns:p14="http://schemas.microsoft.com/office/powerpoint/2010/main" val="2231475387"/>
      </p:ext>
    </p:extLst>
  </p:cSld>
  <p:clrMapOvr>
    <a:masterClrMapping/>
  </p:clrMapOvr>
  <p:transition advClick="0" advTm="12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Meaningful and Engaged Learning</a:t>
            </a:r>
          </a:p>
        </p:txBody>
      </p:sp>
      <p:pic>
        <p:nvPicPr>
          <p:cNvPr id="3074" name="Picture 2" descr="Classroo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910" y="2055466"/>
            <a:ext cx="6445768" cy="407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9151" y="2813698"/>
            <a:ext cx="49712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Lectures, writing, listening, watching, BORING</a:t>
            </a:r>
          </a:p>
          <a:p>
            <a:endParaRPr lang="en-US" sz="2000" dirty="0"/>
          </a:p>
          <a:p>
            <a:r>
              <a:rPr lang="en-US" sz="2000" dirty="0"/>
              <a:t>“Classroom” by SCUHS. Licensed under Creative Commons Attribution-</a:t>
            </a:r>
            <a:r>
              <a:rPr lang="en-US" sz="2000" dirty="0" err="1"/>
              <a:t>ShareAlike</a:t>
            </a:r>
            <a:r>
              <a:rPr lang="en-US" sz="2000" dirty="0"/>
              <a:t> 2.0 Generic. Found on Flickr.com.</a:t>
            </a:r>
          </a:p>
        </p:txBody>
      </p:sp>
    </p:spTree>
    <p:extLst>
      <p:ext uri="{BB962C8B-B14F-4D97-AF65-F5344CB8AC3E}">
        <p14:creationId xmlns:p14="http://schemas.microsoft.com/office/powerpoint/2010/main" val="2341356121"/>
      </p:ext>
    </p:extLst>
  </p:cSld>
  <p:clrMapOvr>
    <a:masterClrMapping/>
  </p:clrMapOvr>
  <p:transition advClick="0" advTm="15000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Meaningful and Engaged Learning</a:t>
            </a:r>
          </a:p>
        </p:txBody>
      </p:sp>
      <p:pic>
        <p:nvPicPr>
          <p:cNvPr id="4098" name="Picture 2" descr="https://lh6.googleusercontent.com/KaGWPQL2PtU-Sd2_FIQQJiacvkzb4gf3Js7D4e97k_8qRDdYC3ZrnDaYYhlAnWuF46vjnlpNgg-htlQaH6fzRG90EBiUZCepOJ164_GqAdMWJFX6JHNbd4OHit71RnkUbUA9Ll2o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04" y="2112410"/>
            <a:ext cx="5964548" cy="398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69205" y="2977908"/>
            <a:ext cx="54586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No more boring the students to sleep</a:t>
            </a:r>
          </a:p>
          <a:p>
            <a:endParaRPr lang="en-US" sz="2000" dirty="0"/>
          </a:p>
          <a:p>
            <a:r>
              <a:rPr lang="en-US" sz="2000" dirty="0"/>
              <a:t>“Student sleeping” by D Sharon Pruitt. Licensed under Creative Commons Attribution 2.0 Generic. Found on commons.wikimedia.org.</a:t>
            </a:r>
          </a:p>
        </p:txBody>
      </p:sp>
    </p:spTree>
    <p:extLst>
      <p:ext uri="{BB962C8B-B14F-4D97-AF65-F5344CB8AC3E}">
        <p14:creationId xmlns:p14="http://schemas.microsoft.com/office/powerpoint/2010/main" val="1627345485"/>
      </p:ext>
    </p:extLst>
  </p:cSld>
  <p:clrMapOvr>
    <a:masterClrMapping/>
  </p:clrMapOvr>
  <p:transition advClick="0" advTm="13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Sleep</a:t>
            </a:r>
          </a:p>
        </p:txBody>
      </p:sp>
      <p:pic>
        <p:nvPicPr>
          <p:cNvPr id="5122" name="Picture 2" descr="Des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774" y="1834040"/>
            <a:ext cx="3273287" cy="4885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54954" y="3559127"/>
            <a:ext cx="566193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Oh yeah… sleep.</a:t>
            </a:r>
          </a:p>
          <a:p>
            <a:endParaRPr lang="en-US" sz="2000" dirty="0"/>
          </a:p>
          <a:p>
            <a:r>
              <a:rPr lang="en-US" sz="2000" dirty="0"/>
              <a:t>“My Desk” by Jessica Leung. Licensed under Creative Commons Attribution 2.0 Generic. Found on Flickr.com.</a:t>
            </a:r>
            <a:endParaRPr lang="en-US" sz="2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84699129"/>
      </p:ext>
    </p:extLst>
  </p:cSld>
  <p:clrMapOvr>
    <a:masterClrMapping/>
  </p:clrMapOvr>
  <p:transition advClick="0" advTm="15000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Sleep</a:t>
            </a:r>
          </a:p>
        </p:txBody>
      </p:sp>
      <p:pic>
        <p:nvPicPr>
          <p:cNvPr id="6146" name="Picture 2" descr="7658254172_091a89cd3b_z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94" y="2205520"/>
            <a:ext cx="6312835" cy="421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21217" y="2862471"/>
            <a:ext cx="477078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Learn from my own mistakes.</a:t>
            </a:r>
          </a:p>
          <a:p>
            <a:endParaRPr lang="en-US" sz="2000" dirty="0"/>
          </a:p>
          <a:p>
            <a:r>
              <a:rPr lang="en-US" sz="2000" dirty="0"/>
              <a:t>“Learning” by CollegeDegrees360. Licensed under Creative Commons Attribution-</a:t>
            </a:r>
            <a:r>
              <a:rPr lang="en-US" sz="2000" dirty="0" err="1"/>
              <a:t>ShareAlike</a:t>
            </a:r>
            <a:r>
              <a:rPr lang="en-US" sz="2000" dirty="0"/>
              <a:t> 2.0 Generic. Found on Flickr.com.</a:t>
            </a:r>
          </a:p>
        </p:txBody>
      </p:sp>
    </p:spTree>
    <p:extLst>
      <p:ext uri="{BB962C8B-B14F-4D97-AF65-F5344CB8AC3E}">
        <p14:creationId xmlns:p14="http://schemas.microsoft.com/office/powerpoint/2010/main" val="844941121"/>
      </p:ext>
    </p:extLst>
  </p:cSld>
  <p:clrMapOvr>
    <a:masterClrMapping/>
  </p:clrMapOvr>
  <p:transition advClick="0" advTm="11000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187</TotalTime>
  <Words>332</Words>
  <Application>Microsoft Office PowerPoint</Application>
  <PresentationFormat>Widescreen</PresentationFormat>
  <Paragraphs>49</Paragraphs>
  <Slides>13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Century Gothic</vt:lpstr>
      <vt:lpstr>Wingdings 3</vt:lpstr>
      <vt:lpstr>Ion Boardroom</vt:lpstr>
      <vt:lpstr>Becca Crist Final Reflection </vt:lpstr>
      <vt:lpstr>Technology</vt:lpstr>
      <vt:lpstr>Technology</vt:lpstr>
      <vt:lpstr>Classroom Management</vt:lpstr>
      <vt:lpstr>Classroom Management </vt:lpstr>
      <vt:lpstr>Meaningful and Engaged Learning</vt:lpstr>
      <vt:lpstr>Meaningful and Engaged Learning</vt:lpstr>
      <vt:lpstr>Sleep</vt:lpstr>
      <vt:lpstr>Sleep</vt:lpstr>
      <vt:lpstr>WebQuests</vt:lpstr>
      <vt:lpstr>Positive Learning Environment</vt:lpstr>
      <vt:lpstr>Positive Learning Environment</vt:lpstr>
      <vt:lpstr>Music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Becca Crist Final Reflection</dc:title>
  <dc:creator>Rebecca Crist</dc:creator>
  <cp:lastModifiedBy>Rebecca Crist</cp:lastModifiedBy>
  <cp:revision>16</cp:revision>
  <dcterms:created xsi:type="dcterms:W3CDTF">2017-04-20T10:19:52Z</dcterms:created>
  <dcterms:modified xsi:type="dcterms:W3CDTF">2017-04-20T13:27:47Z</dcterms:modified>
</cp:coreProperties>
</file>